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sldIdLst>
    <p:sldId id="256" r:id="rId2"/>
    <p:sldId id="266" r:id="rId3"/>
    <p:sldId id="267" r:id="rId4"/>
    <p:sldId id="258" r:id="rId5"/>
    <p:sldId id="259" r:id="rId6"/>
    <p:sldId id="260" r:id="rId7"/>
    <p:sldId id="269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EAE2"/>
    <a:srgbClr val="FFFFFF"/>
    <a:srgbClr val="F2F2F2"/>
    <a:srgbClr val="0A979E"/>
    <a:srgbClr val="DFF0F9"/>
    <a:srgbClr val="E6E6E6"/>
    <a:srgbClr val="C2E2F4"/>
    <a:srgbClr val="6CBAE5"/>
    <a:srgbClr val="676779"/>
    <a:srgbClr val="FF4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7617" autoAdjust="0"/>
  </p:normalViewPr>
  <p:slideViewPr>
    <p:cSldViewPr snapToGrid="0">
      <p:cViewPr varScale="1">
        <p:scale>
          <a:sx n="56" d="100"/>
          <a:sy n="56" d="100"/>
        </p:scale>
        <p:origin x="9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CC806-031D-447C-9936-FA310939C570}" type="datetimeFigureOut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15CB-85F8-4078-99A5-32993BFDC4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213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分行地理位置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486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138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5841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有影片</a:t>
            </a:r>
            <a:r>
              <a:rPr lang="en-US" altLang="zh-TW" dirty="0" smtClean="0"/>
              <a:t>!</a:t>
            </a:r>
            <a:endParaRPr lang="zh-TW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上午</a:t>
            </a:r>
            <a:r>
              <a:rPr lang="en-US" altLang="zh-TW" dirty="0" smtClean="0"/>
              <a:t>8:40</a:t>
            </a:r>
            <a:r>
              <a:rPr lang="zh-TW" altLang="en-US" dirty="0" smtClean="0"/>
              <a:t> 進入公司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181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會議室辦公環境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5615CB-85F8-4078-99A5-32993BFDC40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639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81985-BF67-42CE-A645-D9419A246AEB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65757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DF6F-A826-4D33-B31D-91DC0F0BA7AF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8085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E1DB2-0405-48FE-95AF-D5C1DC22B5BF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6111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4D4CC-2C98-43C9-93AE-DAD59948F4EA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3352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BCC15-404B-4369-BB0C-56671512A1D4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2457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B2F90-1F11-4BD3-B24F-1CBA8A8C69A1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518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D3AFF-5A3D-4C01-BBE9-5376A8548A7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0767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CFD9D-7846-4912-8639-7A984B5C92DC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3865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3383D-D921-4B75-859A-9FDF7C2E72E3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383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A23E8-4DC6-47A5-A483-8B6E001F4037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4476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67D39-9F13-4A4B-BEC3-1CCCE5878CF5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179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389006-2262-4705-9B11-3B18AC7612DE}" type="datetime1">
              <a:rPr lang="zh-TW" altLang="en-US" smtClean="0"/>
              <a:t>2022/10/29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54062-0F4C-486F-BCC7-15419E7AF7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648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hyperlink" Target="Movie001.mp4" TargetMode="Externa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ovie002.mp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ovie003.mp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26440" y="-72571"/>
            <a:ext cx="12218440" cy="69305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26440" y="-72571"/>
            <a:ext cx="12218440" cy="693057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715594" y="4543152"/>
            <a:ext cx="6167842" cy="757130"/>
          </a:xfrm>
          <a:noFill/>
          <a:effectLst>
            <a:reflection stA="45000" endPos="47000" dist="50800" dir="5400000" sy="-100000" algn="bl" rotWithShape="0"/>
          </a:effectLst>
        </p:spPr>
        <p:txBody>
          <a:bodyPr vert="horz" wrap="square" anchor="ctr">
            <a:spAutoFit/>
          </a:bodyPr>
          <a:lstStyle/>
          <a:p>
            <a:pPr algn="r"/>
            <a:r>
              <a:rPr lang="zh-TW" altLang="en-US" sz="4800" b="1" dirty="0" smtClean="0">
                <a:ln w="6350">
                  <a:solidFill>
                    <a:schemeClr val="bg2"/>
                  </a:solidFill>
                  <a:prstDash val="solid"/>
                </a:ln>
                <a:solidFill>
                  <a:schemeClr val="bg1"/>
                </a:solidFill>
                <a:effectLst>
                  <a:reflection stA="50000" endA="300" endPos="29000" dist="25400" dir="5400000" sy="-100000" algn="bl" rotWithShape="0"/>
                </a:effectLst>
                <a:latin typeface="+mj-ea"/>
              </a:rPr>
              <a:t>新加坡出差分享</a:t>
            </a:r>
            <a:endParaRPr lang="zh-TW" altLang="en-US" sz="4800" b="1" dirty="0">
              <a:ln w="6350">
                <a:solidFill>
                  <a:schemeClr val="bg2"/>
                </a:solidFill>
                <a:prstDash val="solid"/>
              </a:ln>
              <a:solidFill>
                <a:schemeClr val="bg1"/>
              </a:solidFill>
              <a:effectLst>
                <a:reflection stA="50000" endA="300" endPos="29000" dist="25400" dir="5400000" sy="-100000" algn="bl" rotWithShape="0"/>
              </a:effectLst>
              <a:latin typeface="+mj-ea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241165" y="5300282"/>
            <a:ext cx="2547196" cy="380550"/>
          </a:xfrm>
          <a:ln>
            <a:noFill/>
          </a:ln>
        </p:spPr>
        <p:txBody>
          <a:bodyPr vert="horz" anchor="ctr">
            <a:normAutofit/>
          </a:bodyPr>
          <a:lstStyle/>
          <a:p>
            <a:pPr algn="r"/>
            <a:r>
              <a:rPr lang="zh-TW" altLang="en-US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核心</a:t>
            </a:r>
            <a:r>
              <a:rPr lang="en-US" altLang="zh-TW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</a:t>
            </a:r>
            <a:r>
              <a:rPr lang="zh-TW" altLang="en-US" sz="20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組 陳美珊</a:t>
            </a:r>
            <a:endParaRPr lang="zh-TW" altLang="en-US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6933741" y="5300282"/>
            <a:ext cx="52582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470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4B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https://cdn-icons-png.flaticon.com/512/206/20662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079" y="-417293"/>
            <a:ext cx="2443843" cy="244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632"/>
            <a:ext cx="12192000" cy="605337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785208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/>
          <a:stretch/>
        </p:blipFill>
        <p:spPr bwMode="auto">
          <a:xfrm>
            <a:off x="0" y="-38912"/>
            <a:ext cx="12192941" cy="694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/>
          <p:cNvSpPr/>
          <p:nvPr/>
        </p:nvSpPr>
        <p:spPr>
          <a:xfrm>
            <a:off x="0" y="-48641"/>
            <a:ext cx="12192000" cy="695527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7000" y="-48323"/>
            <a:ext cx="9286250" cy="696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標題 3"/>
          <p:cNvSpPr txBox="1">
            <a:spLocks/>
          </p:cNvSpPr>
          <p:nvPr/>
        </p:nvSpPr>
        <p:spPr>
          <a:xfrm>
            <a:off x="-384809" y="5251945"/>
            <a:ext cx="5528310" cy="1103128"/>
          </a:xfrm>
          <a:prstGeom prst="homePlate">
            <a:avLst/>
          </a:prstGeom>
          <a:gradFill flip="none" rotWithShape="1">
            <a:gsLst>
              <a:gs pos="38000">
                <a:schemeClr val="accent1">
                  <a:lumMod val="5000"/>
                  <a:lumOff val="95000"/>
                  <a:alpha val="10000"/>
                </a:schemeClr>
              </a:gs>
              <a:gs pos="0">
                <a:schemeClr val="bg2">
                  <a:alpha val="31000"/>
                </a:scheme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>
                <a:ln w="19050">
                  <a:noFill/>
                </a:ln>
                <a:solidFill>
                  <a:srgbClr val="6CBAE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dobe Arabic" panose="02040503050201020203" pitchFamily="18" charset="-78"/>
              </a:defRPr>
            </a:lvl1pPr>
          </a:lstStyle>
          <a:p>
            <a:r>
              <a:rPr lang="zh-TW" altLang="en-US" b="1" dirty="0" smtClean="0">
                <a:solidFill>
                  <a:schemeClr val="bg1"/>
                </a:solidFill>
              </a:rPr>
              <a:t>   前 往 新 加 坡 分 行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8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383" b="13298"/>
          <a:stretch/>
        </p:blipFill>
        <p:spPr>
          <a:xfrm>
            <a:off x="0" y="0"/>
            <a:ext cx="12192000" cy="68871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905000" y="3263900"/>
            <a:ext cx="10401300" cy="16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839075" y="3802390"/>
            <a:ext cx="40382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上午</a:t>
            </a:r>
            <a:r>
              <a:rPr lang="en-US" altLang="zh-TW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8:00 </a:t>
            </a:r>
            <a:r>
              <a:rPr lang="zh-TW" altLang="en-US" sz="2800" b="1" dirty="0" smtClean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 搭</a:t>
            </a:r>
            <a:r>
              <a:rPr lang="zh-TW" altLang="en-US" sz="2800" b="1" dirty="0">
                <a:ln>
                  <a:solidFill>
                    <a:srgbClr val="FFFFFF"/>
                  </a:solidFill>
                </a:ln>
                <a:latin typeface="+mj-ea"/>
                <a:ea typeface="+mj-ea"/>
              </a:rPr>
              <a:t>車前往分行</a:t>
            </a:r>
          </a:p>
        </p:txBody>
      </p:sp>
      <p:pic>
        <p:nvPicPr>
          <p:cNvPr id="2" name="圖片 1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341" y="0"/>
            <a:ext cx="3869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3" action="ppaction://hlinkfile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8911"/>
            <a:ext cx="12192000" cy="68969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988340" y="5155445"/>
            <a:ext cx="820366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                     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抵 達 </a:t>
            </a:r>
            <a:r>
              <a:rPr lang="en-US" altLang="zh-TW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Asia Square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85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06690" y="5155445"/>
            <a:ext cx="438531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準 備 上 工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46084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5133" y="0"/>
            <a:ext cx="9989587" cy="6858000"/>
          </a:xfrm>
        </p:spPr>
      </p:pic>
      <p:sp>
        <p:nvSpPr>
          <p:cNvPr id="3" name="矩形 2"/>
          <p:cNvSpPr/>
          <p:nvPr/>
        </p:nvSpPr>
        <p:spPr>
          <a:xfrm>
            <a:off x="0" y="5601215"/>
            <a:ext cx="4385310" cy="925316"/>
          </a:xfrm>
          <a:prstGeom prst="rect">
            <a:avLst/>
          </a:prstGeom>
          <a:solidFill>
            <a:srgbClr val="FFFFFF">
              <a:alpha val="4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>
              <a:lnSpc>
                <a:spcPct val="150000"/>
              </a:lnSpc>
              <a:defRPr/>
            </a:pPr>
            <a:r>
              <a:rPr lang="zh-TW" altLang="en-US" sz="2800" dirty="0">
                <a:solidFill>
                  <a:prstClr val="black"/>
                </a:solidFill>
                <a:latin typeface="+mj-ea"/>
                <a:ea typeface="+mj-ea"/>
              </a:rPr>
              <a:t> </a:t>
            </a:r>
            <a:r>
              <a:rPr lang="zh-TW" altLang="en-US" sz="2800" dirty="0" smtClean="0">
                <a:solidFill>
                  <a:prstClr val="black"/>
                </a:solidFill>
                <a:latin typeface="+mj-ea"/>
                <a:ea typeface="+mj-ea"/>
              </a:rPr>
              <a:t>          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與 </a:t>
            </a:r>
            <a:r>
              <a:rPr lang="en-US" altLang="zh-TW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BA</a:t>
            </a:r>
            <a:r>
              <a:rPr lang="zh-TW" altLang="en-US" sz="28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 一 同 辦 公          </a:t>
            </a:r>
            <a:endParaRPr lang="zh-TW" altLang="en-US" sz="2800" dirty="0">
              <a:ln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D54062-0F4C-486F-BCC7-15419E7AF76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8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黃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自訂 2">
      <a:majorFont>
        <a:latin typeface="Calibri Light"/>
        <a:ea typeface="Microsoft YaHei"/>
        <a:cs typeface=""/>
      </a:majorFont>
      <a:minorFont>
        <a:latin typeface="Calibri"/>
        <a:ea typeface="微軟正黑體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480</TotalTime>
  <Words>62</Words>
  <Application>Microsoft Office PowerPoint</Application>
  <PresentationFormat>寬螢幕</PresentationFormat>
  <Paragraphs>19</Paragraphs>
  <Slides>7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5" baseType="lpstr">
      <vt:lpstr>Adobe Arabic</vt:lpstr>
      <vt:lpstr>Microsoft YaHei</vt:lpstr>
      <vt:lpstr>微軟正黑體 Light</vt:lpstr>
      <vt:lpstr>新細明體</vt:lpstr>
      <vt:lpstr>Arial</vt:lpstr>
      <vt:lpstr>Calibri</vt:lpstr>
      <vt:lpstr>Calibri Light</vt:lpstr>
      <vt:lpstr>Office 佈景主題</vt:lpstr>
      <vt:lpstr>新加坡出差分享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新加坡出差心得分享</dc:title>
  <dc:creator>MeiShan Chen</dc:creator>
  <cp:lastModifiedBy>MeiShan Chen</cp:lastModifiedBy>
  <cp:revision>51</cp:revision>
  <dcterms:created xsi:type="dcterms:W3CDTF">2022-10-23T06:03:38Z</dcterms:created>
  <dcterms:modified xsi:type="dcterms:W3CDTF">2022-10-29T03:40:44Z</dcterms:modified>
</cp:coreProperties>
</file>